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0102"/>
    <a:srgbClr val="31306A"/>
    <a:srgbClr val="6502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32" autoAdjust="0"/>
    <p:restoredTop sz="94671" autoAdjust="0"/>
  </p:normalViewPr>
  <p:slideViewPr>
    <p:cSldViewPr snapToGrid="0" snapToObjects="1">
      <p:cViewPr varScale="1">
        <p:scale>
          <a:sx n="111" d="100"/>
          <a:sy n="111" d="100"/>
        </p:scale>
        <p:origin x="-104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019D14-DCE8-5B45-8A75-76E96748FCD2}" type="datetime1">
              <a:rPr lang="fr-CA" smtClean="0"/>
              <a:t>2014-01-16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DC6DCB-5473-CB40-B7FF-7C645AB8FA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38348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0255C-D331-8B47-A9D2-45129D6D864E}" type="datetime1">
              <a:rPr lang="fr-CA" smtClean="0"/>
              <a:t>2014-01-16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2DBB80-E9F8-ED47-8FF9-B79AABAC667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0197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685800" y="2434386"/>
            <a:ext cx="7772400" cy="1470025"/>
          </a:xfrm>
        </p:spPr>
        <p:txBody>
          <a:bodyPr/>
          <a:lstStyle>
            <a:lvl1pPr>
              <a:defRPr>
                <a:solidFill>
                  <a:srgbClr val="650205"/>
                </a:solidFill>
              </a:defRPr>
            </a:lvl1pPr>
          </a:lstStyle>
          <a:p>
            <a:r>
              <a:rPr lang="fr-CA" dirty="0" smtClean="0"/>
              <a:t>Titre de la dégustation</a:t>
            </a:r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1" hasCustomPrompt="1"/>
          </p:nvPr>
        </p:nvSpPr>
        <p:spPr>
          <a:xfrm>
            <a:off x="3820968" y="6164334"/>
            <a:ext cx="3844925" cy="4222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450102"/>
                </a:solidFill>
              </a:defRPr>
            </a:lvl1pPr>
          </a:lstStyle>
          <a:p>
            <a:pPr lvl="0"/>
            <a:fld id="{1D4DB6F3-5506-D342-982C-FCC5A157E81B}" type="datetime3">
              <a:rPr lang="fr-CA" smtClean="0"/>
              <a:t>16 janvier 2014</a:t>
            </a:fld>
            <a:endParaRPr lang="fr-FR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0" hasCustomPrompt="1"/>
          </p:nvPr>
        </p:nvSpPr>
        <p:spPr>
          <a:xfrm>
            <a:off x="3820968" y="5452074"/>
            <a:ext cx="4637231" cy="423351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rgbClr val="450102"/>
                </a:solidFill>
              </a:defRPr>
            </a:lvl1pPr>
          </a:lstStyle>
          <a:p>
            <a:pPr lvl="0"/>
            <a:r>
              <a:rPr lang="fr-FR" dirty="0" smtClean="0"/>
              <a:t>Ville, Pays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3820968" y="4779824"/>
            <a:ext cx="4637232" cy="460575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45010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dirty="0" smtClean="0"/>
              <a:t>Organisateur(s) </a:t>
            </a:r>
          </a:p>
        </p:txBody>
      </p:sp>
      <p:pic>
        <p:nvPicPr>
          <p:cNvPr id="7" name="Image 6" descr="Adhésion ASQQcomp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76" r="31220" b="23157"/>
          <a:stretch/>
        </p:blipFill>
        <p:spPr>
          <a:xfrm>
            <a:off x="21710" y="343130"/>
            <a:ext cx="1430418" cy="1111514"/>
          </a:xfrm>
          <a:prstGeom prst="rect">
            <a:avLst/>
          </a:prstGeom>
        </p:spPr>
      </p:pic>
      <p:sp>
        <p:nvSpPr>
          <p:cNvPr id="8" name="ZoneTexte 7"/>
          <p:cNvSpPr txBox="1"/>
          <p:nvPr userDrawn="1"/>
        </p:nvSpPr>
        <p:spPr>
          <a:xfrm>
            <a:off x="1953905" y="458434"/>
            <a:ext cx="50706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dirty="0" smtClean="0">
                <a:solidFill>
                  <a:srgbClr val="31306A"/>
                </a:solidFill>
                <a:latin typeface="Cloister Black Light"/>
                <a:cs typeface="Cloister Black Light"/>
              </a:rPr>
              <a:t>Amicale des Sommeliers de Québec</a:t>
            </a:r>
          </a:p>
          <a:p>
            <a:pPr algn="ctr"/>
            <a:r>
              <a:rPr lang="fr-FR" sz="2800" dirty="0" smtClean="0">
                <a:solidFill>
                  <a:srgbClr val="31306A"/>
                </a:solidFill>
                <a:latin typeface="Cloister Black Light"/>
                <a:cs typeface="Cloister Black Light"/>
              </a:rPr>
              <a:t>Section Québec</a:t>
            </a:r>
            <a:endParaRPr lang="fr-FR" sz="2800" dirty="0">
              <a:solidFill>
                <a:srgbClr val="31306A"/>
              </a:solidFill>
              <a:latin typeface="Cloister Black Light"/>
              <a:cs typeface="Cloister Black Light"/>
            </a:endParaRPr>
          </a:p>
        </p:txBody>
      </p:sp>
      <p:sp>
        <p:nvSpPr>
          <p:cNvPr id="13" name="ZoneTexte 12"/>
          <p:cNvSpPr txBox="1"/>
          <p:nvPr userDrawn="1"/>
        </p:nvSpPr>
        <p:spPr>
          <a:xfrm>
            <a:off x="2952566" y="1710285"/>
            <a:ext cx="57901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i="1" dirty="0" smtClean="0">
                <a:solidFill>
                  <a:srgbClr val="31306A"/>
                </a:solidFill>
              </a:rPr>
              <a:t>Pour l’amour du vin et de la gastronomie entre amis…</a:t>
            </a:r>
            <a:endParaRPr lang="fr-FR" sz="2000" i="1" dirty="0">
              <a:solidFill>
                <a:srgbClr val="31306A"/>
              </a:solidFill>
            </a:endParaRPr>
          </a:p>
        </p:txBody>
      </p:sp>
      <p:pic>
        <p:nvPicPr>
          <p:cNvPr id="4" name="Image 3" descr="DSC_0459.JP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32"/>
          <a:stretch/>
        </p:blipFill>
        <p:spPr>
          <a:xfrm>
            <a:off x="420174" y="4154088"/>
            <a:ext cx="3067462" cy="2432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07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469036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fr-CA" dirty="0" smtClean="0"/>
              <a:t>© 2014 Amicale des Sommeliers de Québec </a:t>
            </a:r>
            <a:r>
              <a:rPr lang="fr-FR" dirty="0" smtClean="0"/>
              <a:t>–</a:t>
            </a:r>
            <a:r>
              <a:rPr lang="fr-CA" dirty="0" smtClean="0"/>
              <a:t> Section Québec</a:t>
            </a:r>
            <a:endParaRPr lang="fr-FR" dirty="0" smtClean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4277" y="6356350"/>
            <a:ext cx="447838" cy="365125"/>
          </a:xfrm>
        </p:spPr>
        <p:txBody>
          <a:bodyPr/>
          <a:lstStyle/>
          <a:p>
            <a:pPr algn="r"/>
            <a:fld id="{8EEFE6CD-FF73-AE4D-ABF5-4692D6D76A3F}" type="slidenum">
              <a:rPr lang="fr-FR" smtClean="0"/>
              <a:pPr algn="r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1597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67697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88B5FE6-115A-CE49-8D73-56F03746D4F9}" type="datetime2">
              <a:rPr lang="fr-CA" smtClean="0"/>
              <a:t>jeudi 16 janvier 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© 2014 Amicale des Sommeliers de Québec – Section Québec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6368-BFF9-5449-AF58-29BA94AC9A0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279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15207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1306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40506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615207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1306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36873" y="240506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5467697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264AC3-2206-C243-B735-9A0FA54F6F0D}" type="datetime2">
              <a:rPr lang="fr-CA" smtClean="0"/>
              <a:t>jeudi 16 janvier 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© 2014 Amicale des Sommeliers de Québec – Section Québec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6368-BFF9-5449-AF58-29BA94AC9A0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136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CA" smtClean="0"/>
              <a:t>© 2014 Amicale des Sommeliers de Québec </a:t>
            </a:r>
            <a:r>
              <a:rPr lang="fr-FR" smtClean="0"/>
              <a:t>–</a:t>
            </a:r>
            <a:r>
              <a:rPr lang="fr-CA" smtClean="0"/>
              <a:t> Section Québec</a:t>
            </a:r>
            <a:endParaRPr lang="fr-FR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8EEFE6CD-FF73-AE4D-ABF5-4692D6D76A3F}" type="slidenum">
              <a:rPr lang="fr-FR" smtClean="0"/>
              <a:pPr algn="r"/>
              <a:t>‹#›</a:t>
            </a:fld>
            <a:endParaRPr lang="fr-FR" dirty="0"/>
          </a:p>
        </p:txBody>
      </p:sp>
      <p:sp>
        <p:nvSpPr>
          <p:cNvPr id="5" name="ZoneTexte 4"/>
          <p:cNvSpPr txBox="1"/>
          <p:nvPr userDrawn="1"/>
        </p:nvSpPr>
        <p:spPr>
          <a:xfrm>
            <a:off x="1953905" y="458434"/>
            <a:ext cx="50706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dirty="0" smtClean="0">
                <a:solidFill>
                  <a:srgbClr val="31306A"/>
                </a:solidFill>
                <a:latin typeface="Cloister Black Light"/>
                <a:cs typeface="Cloister Black Light"/>
              </a:rPr>
              <a:t>Amicale des Sommeliers de Québec</a:t>
            </a:r>
          </a:p>
          <a:p>
            <a:pPr algn="ctr"/>
            <a:r>
              <a:rPr lang="fr-FR" sz="2800" dirty="0" smtClean="0">
                <a:solidFill>
                  <a:srgbClr val="31306A"/>
                </a:solidFill>
                <a:latin typeface="Cloister Black Light"/>
                <a:cs typeface="Cloister Black Light"/>
              </a:rPr>
              <a:t>Section Québec</a:t>
            </a:r>
            <a:endParaRPr lang="fr-FR" sz="2800" dirty="0">
              <a:solidFill>
                <a:srgbClr val="31306A"/>
              </a:solidFill>
              <a:latin typeface="Cloister Black Light"/>
              <a:cs typeface="Cloister Black Light"/>
            </a:endParaRPr>
          </a:p>
        </p:txBody>
      </p:sp>
      <p:sp>
        <p:nvSpPr>
          <p:cNvPr id="7" name="ZoneTexte 6"/>
          <p:cNvSpPr txBox="1"/>
          <p:nvPr userDrawn="1"/>
        </p:nvSpPr>
        <p:spPr>
          <a:xfrm>
            <a:off x="127361" y="1582809"/>
            <a:ext cx="7858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450102"/>
                </a:solidFill>
              </a:rPr>
              <a:t>Pour connaître nos prochaines activités,</a:t>
            </a:r>
            <a:r>
              <a:rPr lang="fr-FR" b="1" baseline="0" dirty="0" smtClean="0">
                <a:solidFill>
                  <a:srgbClr val="450102"/>
                </a:solidFill>
              </a:rPr>
              <a:t> </a:t>
            </a:r>
            <a:r>
              <a:rPr lang="fr-FR" b="1" dirty="0" smtClean="0">
                <a:solidFill>
                  <a:srgbClr val="450102"/>
                </a:solidFill>
              </a:rPr>
              <a:t>soumettre vos suggestions ou consulter </a:t>
            </a:r>
          </a:p>
          <a:p>
            <a:r>
              <a:rPr lang="fr-FR" b="1" dirty="0" smtClean="0">
                <a:solidFill>
                  <a:srgbClr val="450102"/>
                </a:solidFill>
              </a:rPr>
              <a:t>nos articles et nos ressources techniques</a:t>
            </a:r>
            <a:r>
              <a:rPr lang="fr-FR" b="1" baseline="0" dirty="0" smtClean="0">
                <a:solidFill>
                  <a:srgbClr val="450102"/>
                </a:solidFill>
              </a:rPr>
              <a:t>…</a:t>
            </a:r>
            <a:r>
              <a:rPr lang="fr-FR" b="1" dirty="0" smtClean="0">
                <a:solidFill>
                  <a:srgbClr val="450102"/>
                </a:solidFill>
              </a:rPr>
              <a:t> </a:t>
            </a:r>
            <a:endParaRPr lang="fr-FR" b="1" dirty="0">
              <a:solidFill>
                <a:srgbClr val="450102"/>
              </a:solidFill>
            </a:endParaRPr>
          </a:p>
        </p:txBody>
      </p:sp>
      <p:sp>
        <p:nvSpPr>
          <p:cNvPr id="8" name="ZoneTexte 7"/>
          <p:cNvSpPr txBox="1"/>
          <p:nvPr userDrawn="1"/>
        </p:nvSpPr>
        <p:spPr>
          <a:xfrm>
            <a:off x="125848" y="2217835"/>
            <a:ext cx="5313248" cy="2308324"/>
          </a:xfrm>
          <a:prstGeom prst="rect">
            <a:avLst/>
          </a:prstGeom>
          <a:noFill/>
          <a:ln>
            <a:solidFill>
              <a:srgbClr val="450102"/>
            </a:solidFill>
          </a:ln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Coordonnées principales :</a:t>
            </a:r>
          </a:p>
          <a:p>
            <a:r>
              <a:rPr lang="fr-FR" dirty="0" smtClean="0"/>
              <a:t>Amicale des Sommeliers de Québec</a:t>
            </a:r>
          </a:p>
          <a:p>
            <a:r>
              <a:rPr lang="fr-FR" dirty="0" smtClean="0"/>
              <a:t>4600, rue Caroline-</a:t>
            </a:r>
            <a:r>
              <a:rPr lang="fr-FR" dirty="0" err="1" smtClean="0"/>
              <a:t>Valin</a:t>
            </a:r>
            <a:endParaRPr lang="fr-FR" dirty="0" smtClean="0"/>
          </a:p>
          <a:p>
            <a:r>
              <a:rPr lang="fr-FR" dirty="0" smtClean="0"/>
              <a:t>Québec (QC) G1Y 3R1</a:t>
            </a:r>
          </a:p>
          <a:p>
            <a:endParaRPr lang="fr-FR" dirty="0" smtClean="0"/>
          </a:p>
          <a:p>
            <a:r>
              <a:rPr lang="fr-FR" dirty="0" smtClean="0"/>
              <a:t>Courriel : </a:t>
            </a:r>
            <a:r>
              <a:rPr lang="fr-FR" dirty="0" err="1" smtClean="0"/>
              <a:t>asqq-president@amicaledessommeliers.com</a:t>
            </a:r>
            <a:endParaRPr lang="fr-FR" dirty="0" smtClean="0"/>
          </a:p>
          <a:p>
            <a:r>
              <a:rPr lang="fr-FR" dirty="0" err="1" smtClean="0"/>
              <a:t>Cell</a:t>
            </a:r>
            <a:r>
              <a:rPr lang="fr-FR" dirty="0" smtClean="0"/>
              <a:t>. : 418 266-8443</a:t>
            </a:r>
          </a:p>
          <a:p>
            <a:r>
              <a:rPr lang="fr-FR" dirty="0" smtClean="0"/>
              <a:t>Web :http://</a:t>
            </a:r>
            <a:r>
              <a:rPr lang="fr-FR" dirty="0" err="1" smtClean="0"/>
              <a:t>amicaledessommeliers.com</a:t>
            </a:r>
            <a:r>
              <a:rPr lang="fr-FR" dirty="0" smtClean="0"/>
              <a:t>/ASQQ</a:t>
            </a:r>
          </a:p>
        </p:txBody>
      </p:sp>
      <p:sp>
        <p:nvSpPr>
          <p:cNvPr id="10" name="ZoneTexte 9"/>
          <p:cNvSpPr txBox="1"/>
          <p:nvPr userDrawn="1"/>
        </p:nvSpPr>
        <p:spPr>
          <a:xfrm>
            <a:off x="1559223" y="4608588"/>
            <a:ext cx="7333821" cy="1754327"/>
          </a:xfrm>
          <a:prstGeom prst="rect">
            <a:avLst/>
          </a:prstGeom>
          <a:noFill/>
          <a:ln>
            <a:solidFill>
              <a:srgbClr val="450102"/>
            </a:solidFill>
          </a:ln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Réseaux sociaux :</a:t>
            </a:r>
          </a:p>
          <a:p>
            <a:endParaRPr lang="fr-FR" dirty="0" smtClean="0"/>
          </a:p>
          <a:p>
            <a:r>
              <a:rPr lang="fr-FR" dirty="0" smtClean="0"/>
              <a:t>                Suivez-nous @</a:t>
            </a:r>
            <a:r>
              <a:rPr lang="fr-FR" dirty="0" err="1" smtClean="0"/>
              <a:t>ASQ_Quebec</a:t>
            </a: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                 </a:t>
            </a:r>
            <a:r>
              <a:rPr lang="fr-FR" dirty="0" err="1" smtClean="0"/>
              <a:t>https</a:t>
            </a:r>
            <a:r>
              <a:rPr lang="fr-FR" dirty="0" smtClean="0"/>
              <a:t>://www.facebook.com/AmicaledesSommeliersQuebec?fref=</a:t>
            </a:r>
            <a:r>
              <a:rPr lang="fr-FR" dirty="0" err="1" smtClean="0"/>
              <a:t>ts</a:t>
            </a:r>
            <a:endParaRPr lang="fr-FR" dirty="0" smtClean="0"/>
          </a:p>
        </p:txBody>
      </p:sp>
      <p:pic>
        <p:nvPicPr>
          <p:cNvPr id="11" name="Image 10" descr="twitter-bird-light-bgs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793" y="4992436"/>
            <a:ext cx="822980" cy="822980"/>
          </a:xfrm>
          <a:prstGeom prst="rect">
            <a:avLst/>
          </a:prstGeom>
        </p:spPr>
      </p:pic>
      <p:pic>
        <p:nvPicPr>
          <p:cNvPr id="12" name="Image 11" descr="facebook-logo.gi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383" y="5815416"/>
            <a:ext cx="517418" cy="51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532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ndir un rectangle à un seul coin 6"/>
          <p:cNvSpPr/>
          <p:nvPr/>
        </p:nvSpPr>
        <p:spPr>
          <a:xfrm>
            <a:off x="0" y="274638"/>
            <a:ext cx="8912087" cy="6583362"/>
          </a:xfrm>
          <a:prstGeom prst="round1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423297" y="311644"/>
            <a:ext cx="74697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5848" y="1600200"/>
            <a:ext cx="8767196" cy="4756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dirty="0" smtClean="0"/>
              <a:t>Cliquez pour modifier les styles du texte du masque</a:t>
            </a:r>
          </a:p>
          <a:p>
            <a:pPr lvl="1"/>
            <a:r>
              <a:rPr lang="fr-CA" dirty="0" smtClean="0"/>
              <a:t>Deuxième niveau</a:t>
            </a:r>
          </a:p>
          <a:p>
            <a:pPr lvl="2"/>
            <a:r>
              <a:rPr lang="fr-CA" dirty="0" smtClean="0"/>
              <a:t>Troisième niveau</a:t>
            </a:r>
          </a:p>
          <a:p>
            <a:pPr lvl="3"/>
            <a:r>
              <a:rPr lang="fr-CA" dirty="0" smtClean="0"/>
              <a:t>Quatrième niveau</a:t>
            </a:r>
          </a:p>
          <a:p>
            <a:pPr lvl="4"/>
            <a:r>
              <a:rPr lang="fr-CA" dirty="0" smtClean="0"/>
              <a:t>Cinquième niveau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5848" y="6356350"/>
            <a:ext cx="44690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CA" dirty="0" smtClean="0"/>
              <a:t>© 2014 Amicale des Sommeliers de Québec </a:t>
            </a:r>
            <a:r>
              <a:rPr lang="fr-FR" dirty="0" smtClean="0"/>
              <a:t>–</a:t>
            </a:r>
            <a:r>
              <a:rPr lang="fr-CA" dirty="0" smtClean="0"/>
              <a:t> Section Québec</a:t>
            </a:r>
            <a:endParaRPr lang="fr-FR" dirty="0" smtClean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985627" y="6356350"/>
            <a:ext cx="9074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8EEFE6CD-FF73-AE4D-ABF5-4692D6D76A3F}" type="slidenum">
              <a:rPr lang="fr-FR" smtClean="0"/>
              <a:pPr algn="r"/>
              <a:t>‹#›</a:t>
            </a:fld>
            <a:endParaRPr lang="fr-FR" dirty="0"/>
          </a:p>
        </p:txBody>
      </p:sp>
      <p:cxnSp>
        <p:nvCxnSpPr>
          <p:cNvPr id="9" name="Connecteur droit 8"/>
          <p:cNvCxnSpPr/>
          <p:nvPr/>
        </p:nvCxnSpPr>
        <p:spPr>
          <a:xfrm>
            <a:off x="0" y="1505982"/>
            <a:ext cx="8912087" cy="0"/>
          </a:xfrm>
          <a:prstGeom prst="line">
            <a:avLst/>
          </a:prstGeom>
          <a:ln>
            <a:solidFill>
              <a:srgbClr val="31306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Image 9" descr="Adhésion ASQQcomp.jp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76" r="31220" b="23157"/>
          <a:stretch/>
        </p:blipFill>
        <p:spPr>
          <a:xfrm>
            <a:off x="21710" y="343130"/>
            <a:ext cx="1430418" cy="111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7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rgbClr val="650205"/>
          </a:solidFill>
          <a:latin typeface="Arial Narrow"/>
          <a:ea typeface="+mj-ea"/>
          <a:cs typeface="Arial Narrow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31306A"/>
          </a:solidFill>
          <a:latin typeface="Arial Narrow"/>
          <a:ea typeface="+mn-ea"/>
          <a:cs typeface="Arial Narrow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31306A"/>
          </a:solidFill>
          <a:latin typeface="Arial Narrow"/>
          <a:ea typeface="+mn-ea"/>
          <a:cs typeface="Arial Narrow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31306A"/>
          </a:solidFill>
          <a:latin typeface="Arial Narrow"/>
          <a:ea typeface="+mn-ea"/>
          <a:cs typeface="Arial Narrow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31306A"/>
          </a:solidFill>
          <a:latin typeface="Arial Narrow"/>
          <a:ea typeface="+mn-ea"/>
          <a:cs typeface="Arial Narrow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31306A"/>
          </a:solidFill>
          <a:latin typeface="Arial Narrow"/>
          <a:ea typeface="+mn-ea"/>
          <a:cs typeface="Arial Narrow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ous-titr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024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CA" smtClean="0"/>
              <a:t>© 2014 Amicale des Sommeliers de Québec </a:t>
            </a:r>
            <a:r>
              <a:rPr lang="fr-FR" smtClean="0"/>
              <a:t>–</a:t>
            </a:r>
            <a:r>
              <a:rPr lang="fr-CA" smtClean="0"/>
              <a:t> Section Québec</a:t>
            </a:r>
            <a:endParaRPr lang="fr-FR" dirty="0" smtClean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8EEFE6CD-FF73-AE4D-ABF5-4692D6D76A3F}" type="slidenum">
              <a:rPr lang="fr-FR" smtClean="0"/>
              <a:pPr algn="r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0504147"/>
      </p:ext>
    </p:extLst>
  </p:cSld>
  <p:clrMapOvr>
    <a:masterClrMapping/>
  </p:clrMapOvr>
</p:sld>
</file>

<file path=ppt/theme/theme1.xml><?xml version="1.0" encoding="utf-8"?>
<a:theme xmlns:a="http://schemas.openxmlformats.org/drawingml/2006/main" name="ASQQ">
  <a:themeElements>
    <a:clrScheme name="ASQQ">
      <a:dk1>
        <a:srgbClr val="31306A"/>
      </a:dk1>
      <a:lt1>
        <a:sysClr val="window" lastClr="FFFFFF"/>
      </a:lt1>
      <a:dk2>
        <a:srgbClr val="31306A"/>
      </a:dk2>
      <a:lt2>
        <a:srgbClr val="E9EAF0"/>
      </a:lt2>
      <a:accent1>
        <a:srgbClr val="E8BC4A"/>
      </a:accent1>
      <a:accent2>
        <a:srgbClr val="83C1C6"/>
      </a:accent2>
      <a:accent3>
        <a:srgbClr val="E78D35"/>
      </a:accent3>
      <a:accent4>
        <a:srgbClr val="909CE1"/>
      </a:accent4>
      <a:accent5>
        <a:srgbClr val="839C41"/>
      </a:accent5>
      <a:accent6>
        <a:srgbClr val="CC5439"/>
      </a:accent6>
      <a:hlink>
        <a:srgbClr val="1C6CF1"/>
      </a:hlink>
      <a:folHlink>
        <a:srgbClr val="C649E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11</Words>
  <Application>Microsoft Macintosh PowerPoint</Application>
  <PresentationFormat>Présentation à l'écran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ASQQ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Vincent Blanchard</dc:creator>
  <cp:lastModifiedBy>Vincent Blanchard</cp:lastModifiedBy>
  <cp:revision>17</cp:revision>
  <dcterms:created xsi:type="dcterms:W3CDTF">2014-01-16T04:24:02Z</dcterms:created>
  <dcterms:modified xsi:type="dcterms:W3CDTF">2014-01-17T02:44:34Z</dcterms:modified>
</cp:coreProperties>
</file>